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215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704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95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23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29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4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22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335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68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06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1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92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55317" y="5264246"/>
            <a:ext cx="573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video about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700602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2019.12.02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201912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987" y="2464526"/>
            <a:ext cx="5364478" cy="268223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253" y="1576761"/>
            <a:ext cx="5313103" cy="370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2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15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6</cp:revision>
  <dcterms:created xsi:type="dcterms:W3CDTF">2019-11-26T11:57:34Z</dcterms:created>
  <dcterms:modified xsi:type="dcterms:W3CDTF">2019-12-09T06:04:02Z</dcterms:modified>
</cp:coreProperties>
</file>

<file path=docProps/thumbnail.jpeg>
</file>